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3" r:id="rId2"/>
    <p:sldId id="289" r:id="rId3"/>
    <p:sldId id="291" r:id="rId4"/>
    <p:sldId id="290" r:id="rId5"/>
    <p:sldId id="276" r:id="rId6"/>
    <p:sldId id="273" r:id="rId7"/>
    <p:sldId id="271" r:id="rId8"/>
    <p:sldId id="270" r:id="rId9"/>
    <p:sldId id="269" r:id="rId10"/>
    <p:sldId id="283" r:id="rId11"/>
    <p:sldId id="282" r:id="rId12"/>
    <p:sldId id="281" r:id="rId13"/>
    <p:sldId id="280" r:id="rId14"/>
    <p:sldId id="279" r:id="rId15"/>
    <p:sldId id="278" r:id="rId16"/>
    <p:sldId id="268" r:id="rId17"/>
    <p:sldId id="287" r:id="rId18"/>
    <p:sldId id="286" r:id="rId19"/>
    <p:sldId id="285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72C41-8F1F-4B20-A942-08646998BDE6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B0B18-2FFA-44A3-BBA9-5C027441F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482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B0B18-2FFA-44A3-BBA9-5C027441F3B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Покорители»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B0B18-2FFA-44A3-BBA9-5C027441F3B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D1742-5033-4A6E-BE74-ADD196DF9CA9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6CAB9-827E-4102-91B2-6692EE158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85;&#1086;&#1076;%20&#1082;&#1086;&#1089;&#1084;&#1086;&#1089;%20&#1087;&#1088;&#1086;&#1077;&#1082;&#1090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89;&#1102;&#1078;-&#1088;&#1086;&#1083;%20&#1080;&#1075;&#1088;&#1072;.docx" TargetMode="External"/><Relationship Id="rId4" Type="http://schemas.openxmlformats.org/officeDocument/2006/relationships/hyperlink" Target="&#1041;&#1077;&#1089;&#1077;&#1076;&#1072;%20&#1086;%20&#1043;&#1072;&#1075;&#1072;&#1088;&#1080;&#1085;&#1077;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85;&#1086;&#1076;%20&#1087;&#1086;&#1076;&#1075;&#1086;&#1090;&#1086;&#1074;&#1082;&#1072;%20&#1082;&#1086;&#1089;&#1084;&#1086;&#1085;&#1072;&#1074;&#1090;&#1086;&#1074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57;&#1090;&#1080;&#1093;&#1080;%20&#1080;%20&#1079;&#1072;&#1075;&#1072;&#1076;&#1082;&#1080;%20&#1086;%20&#1082;&#1086;&#1089;&#1084;&#1086;&#1089;&#1077;.docx" TargetMode="External"/><Relationship Id="rId4" Type="http://schemas.openxmlformats.org/officeDocument/2006/relationships/hyperlink" Target="&#1076;&#1080;&#1076;%20&#1080;&#1075;&#1088;&#1072;%20&#1087;&#1086;&#1095;&#1077;&#1084;&#1091;%20&#1083;&#1091;&#1085;&#1072;%20&#1085;&#1077;%20&#1087;&#1072;&#1076;&#1072;&#1077;&#1090;.docx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&#1050;&#1086;&#1085;&#1089;&#1091;&#1083;&#1100;&#1090;&#1072;&#1094;&#1080;&#1103;%20&#1076;&#1083;&#1103;%20&#1088;&#1086;&#1076;&#1080;&#1090;&#1077;&#1083;&#1077;&#1081;.docx" TargetMode="External"/><Relationship Id="rId3" Type="http://schemas.openxmlformats.org/officeDocument/2006/relationships/hyperlink" Target="prezentatsiya_kosmos.pptx" TargetMode="External"/><Relationship Id="rId7" Type="http://schemas.openxmlformats.org/officeDocument/2006/relationships/hyperlink" Target="&#1056;&#1072;&#1089;&#1089;&#1084;&#1072;&#1090;&#1088;&#1080;&#1074;&#1072;&#1085;&#1080;&#1077;%20&#1080;&#1083;&#1083;&#1102;&#1089;&#1090;&#1088;&#1072;&#1094;&#1080;&#1081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86;&#1089;&#1084;&#1086;&#1090;&#1088;%20&#1089;&#1083;&#1072;&#1081;&#1076;&#1086;&#1074;%20&#1086;%20&#1082;&#1086;&#1089;&#1084;&#1086;&#1089;&#1077;.docx" TargetMode="External"/><Relationship Id="rId11" Type="http://schemas.openxmlformats.org/officeDocument/2006/relationships/hyperlink" Target="&#1053;&#1086;&#1074;&#1072;&#1103;%20&#1087;&#1072;&#1087;&#1082;&#1072;" TargetMode="External"/><Relationship Id="rId5" Type="http://schemas.openxmlformats.org/officeDocument/2006/relationships/hyperlink" Target="Detskiy-hor-frontu-quotZnaete-kakim-on-parnem-byl-33quot-pesnya-o-YuGagarine(muzofon.com).mp3" TargetMode="External"/><Relationship Id="rId10" Type="http://schemas.openxmlformats.org/officeDocument/2006/relationships/hyperlink" Target="&#1088;&#1072;&#1082;&#1077;&#1090;&#1099;" TargetMode="External"/><Relationship Id="rId4" Type="http://schemas.openxmlformats.org/officeDocument/2006/relationships/hyperlink" Target="Pokoriteli,_den_kosmonavtiki,_detskie_pesni..mp4" TargetMode="External"/><Relationship Id="rId9" Type="http://schemas.openxmlformats.org/officeDocument/2006/relationships/hyperlink" Target="&#1076;&#1080;&#1076;%20&#1080;&#1075;&#1088;&#1072;%20&#1089;&#1086;&#1083;&#1085;&#1094;&#1077;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&#1076;&#1086;&#1084;%20&#1079;&#1072;&#1076;%20&#1089;&#1086;&#1089;&#1090;&#1072;&#1074;&#1083;&#1077;&#1085;&#1080;&#1077;%20&#1088;&#1072;&#1089;&#1089;&#1082;&#1072;&#1079;&#1086;&#1074;.docx" TargetMode="External"/><Relationship Id="rId3" Type="http://schemas.openxmlformats.org/officeDocument/2006/relationships/hyperlink" Target="&#1086;&#1087;&#1099;&#1090;-&#1079;&#1072;&#1085;&#1103;&#1090;&#1080;&#1077;%20&#1076;&#1077;&#1085;&#1100;-&#1085;&#1086;&#1095;&#1100;.docx" TargetMode="External"/><Relationship Id="rId7" Type="http://schemas.openxmlformats.org/officeDocument/2006/relationships/hyperlink" Target="&#1050;&#1086;&#1085;&#1089;&#1090;&#1088;%20&#1088;&#1072;&#1082;&#1077;&#1090;&#1072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87;&#1086;&#1076;&#1074;%20&#1080;&#1075;&#1088;&#1072;%20&#1073;&#1099;&#1089;&#1090;&#1088;&#1099;&#1077;%20&#1088;&#1072;&#1082;&#1077;&#1090;&#1099;.docx" TargetMode="External"/><Relationship Id="rId5" Type="http://schemas.openxmlformats.org/officeDocument/2006/relationships/hyperlink" Target="&#1087;&#1086;&#1076;&#1074;%20&#1080;&#1075;&#1088;&#1072;%20&#1085;&#1077;&#1074;&#1077;&#1089;&#1086;&#1084;&#1086;&#1089;&#1090;&#1100;.docx" TargetMode="External"/><Relationship Id="rId4" Type="http://schemas.openxmlformats.org/officeDocument/2006/relationships/hyperlink" Target="&#1086;&#1087;&#1099;&#1090;-&#1079;&#1072;&#1085;&#1103;&#1090;&#1080;&#1077;%20&#1089;&#1086;&#1083;&#1085;&#1094;&#1077;-&#1073;&#1086;&#1083;&#1100;&#1096;&#1072;&#1103;%20&#1079;&#1074;&#1077;&#1079;&#1076;&#1072;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42;&#1099;&#1089;&#1090;&#1072;&#1074;&#1082;&#1072;%20&#1088;&#1072;&#1082;&#1077;&#1090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0;&#1086;&#1085;&#1089;&#1090;&#1088;%20&#1088;&#1072;&#1082;&#1077;&#1090;&#1072;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Detskiy-hor-frontu-quotZnaete-kakim-on-parnem-byl-33quot-pesnya-o-YuGagarine(muzofon.com).mp3" TargetMode="External"/><Relationship Id="rId4" Type="http://schemas.openxmlformats.org/officeDocument/2006/relationships/hyperlink" Target="Detskie_pesni!_Mezhplanetnii_kryizyor!_Kosmos.mp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1086;&#1094;&#1077;&#1085;&#1082;&#1072;%20&#1088;&#1077;&#1079;&#1091;&#1083;&#1100;&#1090;&#1072;&#1090;&#1072;.xl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92;&#1086;&#1090;&#1086;&#1084;&#1072;&#1090;&#1077;&#1088;&#1080;&#1072;&#1083;&#1099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57554" y="785794"/>
            <a:ext cx="3286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2071678"/>
            <a:ext cx="7215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Космические просторы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Радкевич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Л.М.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Гаврилов-Ям, МДОБУ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/с №10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Подготовительная группа «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Журавушка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совместно с педагогом собирают познавательную информацию о космосе.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Играют в дидактические, подвижные, сюжетно-ролевые игры.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Проводят опыты.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Составляют фантазийные рассказы о неизведанной планете.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Просматривают презентации с комментариями.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Заучивают стихотворения, прослушивают аудиозаписи песен.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Рассматривают иллюстрации, слайды о космосе.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Конструируют ракеты из бросового материала.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делятся собранной информацией, показывают свои работы и рассказывают о них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Продолжать расширять представление детей о многообразии космоса.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Способствовать ознакомлению детей с историей освоения космоса.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Познакомить с первым лётчиком-космонавтом Ю.А. Гагариным.                                   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Развивать связную речь, творческое воображение, фантазию, умение импровизировать.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Воспитывать взаимопомощь, доброжелательное отношение друг к другу, гордость за людей данной профессии, к своей Родине.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Привлечь родителей к совместной деятельности.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потребности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«Космос»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Беседа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«Первый полет Ю.А. Гагарина в космос»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Сюжетно-ролевая игра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«Мы изучаем космос»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области желаемого результата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НОД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«Подготовка космонавтов»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«Почему Луна не падает»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Стихи и загадки о космосе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мотива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Просмотр презентаций: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«Космос»,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«Покорители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Прослушивание аудиозаписей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песен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 космосе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Просмотр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слайдов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иллюстраций, книг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последующим обсуждением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Информация в родительский уголок: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«Как познакомить ребенка с космосом»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целеполагания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Дидактическая игра«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Солнце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родителей и детей: составление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фантазийных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рассказов, изготовление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1" action="ppaction://hlinkfile"/>
              </a:rPr>
              <a:t>макетов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ракет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Стимулирование  планирования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Постановка ближней системы перспективы  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обговаривание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воспитателя с детьми последовательности реализации задач проекта)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Координация выполнения действий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Опыты: «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День-ночь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Солнце – большая звезда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Подвижные игры: «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Невесомость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Быстрые ракеты»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Продуктивная деятельность родителей и детей: конструирование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«Ракеты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составление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фантазийных рассказов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23574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результата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Выставка работ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«Мы – инженеры конструкторы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»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(совместная работа родителей и детей)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УМК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Дидактическая игра: «Почему луна не падает?», Солнце»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Подвижная игра: «Невесомость», «Быстрые ракеты»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Сюжетно-ролевая игра «Мы изучаем космос»</a:t>
            </a:r>
          </a:p>
          <a:p>
            <a:pPr algn="ctr"/>
            <a:r>
              <a:rPr lang="ru-RU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Дидактическое обеспечение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Презентации: «Мы изучаем космос», «Покорители»</a:t>
            </a:r>
          </a:p>
          <a:p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Слайдшоу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«Космические просторы»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Аудиозаписи песен: «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Межпланетный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круизер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Знаете, каким он парнем был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Совместные работы родителей и детей: составление фантазийных рассказов, конструирование «Ракеты»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Результативность работы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Общий уровень достижения образовательного результата детьми и каждого образовательного результата 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педагог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Радкевич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Л.М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Фотоматериалы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события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 проекта: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- исследовательский</a:t>
            </a:r>
            <a:b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игровой</a:t>
            </a:r>
            <a:b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Продолжительность</a:t>
            </a: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краткосрочный</a:t>
            </a:r>
            <a:b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воспитатель, дети, родители.</a:t>
            </a:r>
            <a:b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формирование  у  детей старшего дошкольного возраста представлений о космическом пространстве, Солнечной системе и ее планетах, освоении космоса людьми.</a:t>
            </a:r>
            <a:b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043890" cy="192882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8662" y="928670"/>
            <a:ext cx="7143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“Человечество не останется вечно на земле, но, в погоне за светом и пространством, сначала робко проникнет за пределы атмосферы, а затем завоюет себе все околосолнечное пространство”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К. Циолковский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актуальность данного проекта обусловлена тем, что космос – это обширная тема для исследовательской деятельности, вызывает интерес у детей и дает возможность многосторонне развивать личность дошкольников.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способствовать развитию у ребенка представления об окружающем мире до глубин Вселенной, не зазубривая научные истины, а открывая их самому.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260648"/>
            <a:ext cx="8712968" cy="351129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</a:p>
          <a:p>
            <a:pPr algn="ctr"/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Потребность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хотят больше узнать о космическом пространстве с помощью разных источников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 желаемого результата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проявляют интерес к жизни космоса и  его многообразию  и предлагают разные варианты поиска  информации 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Мотив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высказывают свои предположения о наличии жизни на других планетах.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В космосе могут жить люди? Найдется ли цивилизация на другой планете? На луне живут лунатики?)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находят информацию совместно с педагогом об интересных фактах и событиях космоса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-706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совместно с педагогом  составляют план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последовательности действий для собрания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информации о космосе (планетах солнечной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системы, космических телах, космонавтах и т.д.).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 с педагогом собирают информацию из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книг, интернета, устных рассказов взрослых: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педагога и родителей.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Анализируют и делают общий вывод.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510</Words>
  <Application>Microsoft Office PowerPoint</Application>
  <PresentationFormat>Экран (4:3)</PresentationFormat>
  <Paragraphs>98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      Тип проекта:  - исследовательский - игровой Продолжительность: краткосрочный Участники проекта: воспитатель, дети, родители. Цель: формирование  у  детей старшего дошкольного возраста представлений о космическом пространстве, Солнечной системе и ее планетах, освоении космоса людьми. </vt:lpstr>
      <vt:lpstr>Слайд 3</vt:lpstr>
      <vt:lpstr>        Актуальность: актуальность данного проекта обусловлена тем, что космос – это обширная тема для исследовательской деятельности, вызывает интерес у детей и дает возможность многосторонне развивать личность дошкольников. Проблема: способствовать развитию у ребенка представления об окружающем мире до глубин Вселенной, не зазубривая научные истины, а открывая их самому.</vt:lpstr>
      <vt:lpstr>Слайд 5</vt:lpstr>
      <vt:lpstr>Предполагаемые результаты</vt:lpstr>
      <vt:lpstr>Предполагаемый результат</vt:lpstr>
      <vt:lpstr>Предполагаемый результат</vt:lpstr>
      <vt:lpstr>Предполагаемый результат</vt:lpstr>
      <vt:lpstr>Предполагаемый результат</vt:lpstr>
      <vt:lpstr>Анализ</vt:lpstr>
      <vt:lpstr>Задачи</vt:lpstr>
      <vt:lpstr>Содержание деятельности</vt:lpstr>
      <vt:lpstr>Содержание деятельности</vt:lpstr>
      <vt:lpstr>Содержание деятельности</vt:lpstr>
      <vt:lpstr>Содержание деятельности</vt:lpstr>
      <vt:lpstr>Содержание деятельности</vt:lpstr>
      <vt:lpstr>УМК</vt:lpstr>
      <vt:lpstr>Результативность работы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ЛФ</dc:creator>
  <cp:lastModifiedBy>ЛФ</cp:lastModifiedBy>
  <cp:revision>73</cp:revision>
  <dcterms:created xsi:type="dcterms:W3CDTF">2016-01-21T10:22:02Z</dcterms:created>
  <dcterms:modified xsi:type="dcterms:W3CDTF">2020-01-27T15:55:36Z</dcterms:modified>
</cp:coreProperties>
</file>